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62" r:id="rId3"/>
    <p:sldId id="264" r:id="rId4"/>
    <p:sldId id="266" r:id="rId5"/>
    <p:sldId id="272" r:id="rId6"/>
    <p:sldId id="265" r:id="rId7"/>
    <p:sldId id="267" r:id="rId8"/>
    <p:sldId id="268" r:id="rId9"/>
    <p:sldId id="269" r:id="rId10"/>
    <p:sldId id="271" r:id="rId11"/>
    <p:sldId id="276" r:id="rId12"/>
    <p:sldId id="278" r:id="rId13"/>
    <p:sldId id="273" r:id="rId14"/>
    <p:sldId id="274" r:id="rId15"/>
    <p:sldId id="275" r:id="rId16"/>
    <p:sldId id="277" r:id="rId17"/>
    <p:sldId id="261" r:id="rId18"/>
    <p:sldId id="279"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84" autoAdjust="0"/>
    <p:restoredTop sz="94660"/>
  </p:normalViewPr>
  <p:slideViewPr>
    <p:cSldViewPr>
      <p:cViewPr>
        <p:scale>
          <a:sx n="70" d="100"/>
          <a:sy n="70" d="100"/>
        </p:scale>
        <p:origin x="-1086" y="-10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buNone/>
              <a:defRPr sz="2400">
                <a:latin typeface="+mn-lt"/>
                <a:ea typeface="Arial Unicode MS" pitchFamily="34" charset="-128"/>
                <a:cs typeface="Arial Unicode MS" pitchFamily="34" charset="-128"/>
              </a:defRPr>
            </a:lvl1pPr>
            <a:lvl2pPr>
              <a:buFont typeface="Arial" pitchFamily="34" charset="0"/>
              <a:buChar char="•"/>
              <a:defRPr sz="2400">
                <a:latin typeface="+mn-lt"/>
                <a:ea typeface="Arial Unicode MS" pitchFamily="34" charset="-128"/>
                <a:cs typeface="Arial Unicode MS" pitchFamily="34" charset="-128"/>
              </a:defRPr>
            </a:lvl2pPr>
            <a:lvl3pPr>
              <a:buFont typeface="Courier New" pitchFamily="49" charset="0"/>
              <a:buChar char="o"/>
              <a:defRPr sz="2400">
                <a:latin typeface="+mn-lt"/>
                <a:ea typeface="Arial Unicode MS" pitchFamily="34" charset="-128"/>
                <a:cs typeface="Arial Unicode MS" pitchFamily="34" charset="-128"/>
              </a:defRPr>
            </a:lvl3pPr>
            <a:lvl4pPr>
              <a:defRPr sz="2400">
                <a:latin typeface="+mn-lt"/>
                <a:ea typeface="Arial Unicode MS" pitchFamily="34" charset="-128"/>
                <a:cs typeface="Arial Unicode MS" pitchFamily="34" charset="-128"/>
              </a:defRPr>
            </a:lvl4pPr>
            <a:lvl5pPr>
              <a:defRPr sz="2400">
                <a:latin typeface="+mn-lt"/>
                <a:ea typeface="Arial Unicode MS" pitchFamily="34" charset="-128"/>
                <a:cs typeface="Arial Unicode MS" pitchFamily="34" charset="-128"/>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57200" y="6356350"/>
            <a:ext cx="1162472" cy="365125"/>
          </a:xfrm>
        </p:spPr>
        <p:txBody>
          <a:bodyPr/>
          <a:lstStyle/>
          <a:p>
            <a:r>
              <a:rPr lang="de-DE" dirty="0" smtClean="0"/>
              <a:t>03.06.2018	</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DAD0A0C-884B-4257-88E4-BC8C34150867}" type="datetimeFigureOut">
              <a:rPr lang="de-DE" smtClean="0"/>
              <a:pPr/>
              <a:t>03.06.2018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4D95313-E617-4911-A090-7EA589779AF8}" type="slidenum">
              <a:rPr lang="de-DE" smtClean="0"/>
              <a:pPr/>
              <a:t>‹Nr.›</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10904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03.06.2018</a:t>
            </a:r>
          </a:p>
          <a:p>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95313-E617-4911-A090-7EA589779AF8}" type="slidenum">
              <a:rPr lang="de-DE" smtClean="0"/>
              <a:pPr/>
              <a:t>‹Nr.›</a:t>
            </a:fld>
            <a:endParaRPr lang="de-DE"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531188" y="332656"/>
            <a:ext cx="4032448" cy="6076012"/>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491628" y="332656"/>
            <a:ext cx="4256836" cy="6076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Mose und die Propheten</a:t>
            </a:r>
            <a:br>
              <a:rPr lang="de-DE" dirty="0" smtClean="0"/>
            </a:br>
            <a:r>
              <a:rPr lang="de-DE" u="sng" dirty="0" smtClean="0"/>
              <a:t>Das Wirken von Gottes Wort</a:t>
            </a:r>
            <a:endParaRPr lang="de-DE" u="sng" dirty="0"/>
          </a:p>
        </p:txBody>
      </p:sp>
      <p:sp>
        <p:nvSpPr>
          <p:cNvPr id="3" name="Inhaltsplatzhalter 2"/>
          <p:cNvSpPr>
            <a:spLocks noGrp="1"/>
          </p:cNvSpPr>
          <p:nvPr>
            <p:ph idx="1"/>
          </p:nvPr>
        </p:nvSpPr>
        <p:spPr/>
        <p:txBody>
          <a:bodyPr/>
          <a:lstStyle/>
          <a:p>
            <a:r>
              <a:rPr lang="de-DE" dirty="0" smtClean="0"/>
              <a:t>Im AT: Der Prophet </a:t>
            </a:r>
            <a:r>
              <a:rPr lang="de-DE" dirty="0" err="1" smtClean="0"/>
              <a:t>Jesaja</a:t>
            </a:r>
            <a:r>
              <a:rPr lang="de-DE" dirty="0" smtClean="0"/>
              <a:t> 55, 11 </a:t>
            </a:r>
          </a:p>
          <a:p>
            <a:r>
              <a:rPr lang="de-DE" dirty="0" smtClean="0"/>
              <a:t>so ist es auch mit dem Wort, das meinen Mund </a:t>
            </a:r>
            <a:r>
              <a:rPr lang="de-DE" dirty="0" err="1" smtClean="0"/>
              <a:t>verlässt</a:t>
            </a:r>
            <a:r>
              <a:rPr lang="de-DE" dirty="0" smtClean="0"/>
              <a:t>:</a:t>
            </a:r>
          </a:p>
          <a:p>
            <a:endParaRPr lang="de-DE" dirty="0" smtClean="0"/>
          </a:p>
          <a:p>
            <a:r>
              <a:rPr lang="de-DE" dirty="0" smtClean="0"/>
              <a:t> Es kehrt nicht leer zu mir zurück, ohne zu bewirken, was ich will, und das zu erreichen, wozu ich es ausgesandt habe.</a:t>
            </a:r>
          </a:p>
          <a:p>
            <a:endParaRPr lang="de-DE" dirty="0" smtClean="0"/>
          </a:p>
          <a:p>
            <a:r>
              <a:rPr lang="de-DE" dirty="0" smtClean="0"/>
              <a:t>Im NT – Paulus im Galaterbrief  2,20</a:t>
            </a:r>
          </a:p>
          <a:p>
            <a:r>
              <a:rPr lang="de-DE" dirty="0" smtClean="0"/>
              <a:t>20 Ich lebe, doch nun nicht ich, sondern Christus lebt in mir. Denn was ich jetzt lebe im Fleisch, das lebe ich im Glauben an den Sohn Gottes, der mich geliebt hat und sich selbst für mich dahingegeben. </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Fragen am </a:t>
            </a:r>
            <a:r>
              <a:rPr lang="de-DE" dirty="0" err="1" smtClean="0"/>
              <a:t>Schluss</a:t>
            </a:r>
            <a:endParaRPr lang="de-DE" dirty="0"/>
          </a:p>
        </p:txBody>
      </p:sp>
      <p:sp>
        <p:nvSpPr>
          <p:cNvPr id="5" name="Textplatzhalter 4"/>
          <p:cNvSpPr>
            <a:spLocks noGrp="1"/>
          </p:cNvSpPr>
          <p:nvPr>
            <p:ph type="subTitle" idx="1"/>
          </p:nvPr>
        </p:nvSpPr>
        <p:spPr/>
        <p:txBody>
          <a:bodyPr/>
          <a:lstStyle/>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 ewige Verdammnis ???</a:t>
            </a:r>
            <a:endParaRPr lang="de-DE" dirty="0"/>
          </a:p>
        </p:txBody>
      </p:sp>
      <p:sp>
        <p:nvSpPr>
          <p:cNvPr id="3" name="Inhaltsplatzhalter 2"/>
          <p:cNvSpPr>
            <a:spLocks noGrp="1"/>
          </p:cNvSpPr>
          <p:nvPr>
            <p:ph idx="1"/>
          </p:nvPr>
        </p:nvSpPr>
        <p:spPr/>
        <p:txBody>
          <a:bodyPr/>
          <a:lstStyle/>
          <a:p>
            <a:r>
              <a:rPr lang="de-DE" dirty="0" smtClean="0"/>
              <a:t>Selbst die Gläubigen würden das gerne abschwächen, sollen sie aber nicht, bzw. können sie es nicht:</a:t>
            </a:r>
          </a:p>
          <a:p>
            <a:endParaRPr lang="de-DE" dirty="0" smtClean="0"/>
          </a:p>
          <a:p>
            <a:r>
              <a:rPr lang="de-DE" dirty="0" smtClean="0"/>
              <a:t>Lk. 16, 26 </a:t>
            </a:r>
          </a:p>
          <a:p>
            <a:r>
              <a:rPr lang="de-DE" dirty="0" smtClean="0"/>
              <a:t>Und in all dem besteht zwischen uns und euch </a:t>
            </a:r>
            <a:r>
              <a:rPr lang="de-DE" b="1" dirty="0" smtClean="0"/>
              <a:t>eine große Kluft</a:t>
            </a:r>
            <a:r>
              <a:rPr lang="de-DE" dirty="0" smtClean="0"/>
              <a:t>, </a:t>
            </a:r>
            <a:r>
              <a:rPr lang="de-DE" dirty="0" err="1" smtClean="0"/>
              <a:t>dass</a:t>
            </a:r>
            <a:r>
              <a:rPr lang="de-DE" dirty="0" smtClean="0"/>
              <a:t> </a:t>
            </a:r>
            <a:r>
              <a:rPr lang="de-DE" b="1" u="sng" dirty="0" smtClean="0"/>
              <a:t>niemand</a:t>
            </a:r>
            <a:r>
              <a:rPr lang="de-DE" dirty="0" smtClean="0"/>
              <a:t>, </a:t>
            </a:r>
            <a:r>
              <a:rPr lang="de-DE" u="sng" dirty="0" smtClean="0"/>
              <a:t>der von hier zu euch </a:t>
            </a:r>
            <a:r>
              <a:rPr lang="de-DE" u="sng" dirty="0" smtClean="0"/>
              <a:t>hinüber will</a:t>
            </a:r>
            <a:r>
              <a:rPr lang="de-DE" dirty="0" smtClean="0"/>
              <a:t>, dorthin kommen kann und auch niemand von dort zu uns herüber.</a:t>
            </a:r>
          </a:p>
          <a:p>
            <a:endParaRPr lang="de-DE" dirty="0" smtClean="0"/>
          </a:p>
          <a:p>
            <a:r>
              <a:rPr lang="de-DE" dirty="0" smtClean="0"/>
              <a:t>So auch </a:t>
            </a:r>
            <a:r>
              <a:rPr lang="de-DE" dirty="0" err="1" smtClean="0"/>
              <a:t>C.S</a:t>
            </a:r>
            <a:r>
              <a:rPr lang="de-DE" dirty="0" smtClean="0"/>
              <a:t> Lewis ein gläubiger engl. Schriftsteller……..er würde am liebsten die Stellen die über die ewige Verdammnis reden aus der Bibel streichen…..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Zukunft des </a:t>
            </a:r>
            <a:r>
              <a:rPr lang="de-DE" dirty="0" err="1" smtClean="0"/>
              <a:t>Mensche</a:t>
            </a:r>
            <a:r>
              <a:rPr lang="de-DE" dirty="0" err="1" smtClean="0"/>
              <a:t>m</a:t>
            </a:r>
            <a:r>
              <a:rPr lang="de-DE" dirty="0" smtClean="0"/>
              <a:t> liegt in seinem Willen</a:t>
            </a:r>
            <a:endParaRPr lang="de-DE" dirty="0"/>
          </a:p>
        </p:txBody>
      </p:sp>
      <p:sp>
        <p:nvSpPr>
          <p:cNvPr id="3" name="Inhaltsplatzhalter 2"/>
          <p:cNvSpPr>
            <a:spLocks noGrp="1"/>
          </p:cNvSpPr>
          <p:nvPr>
            <p:ph idx="1"/>
          </p:nvPr>
        </p:nvSpPr>
        <p:spPr/>
        <p:txBody>
          <a:bodyPr/>
          <a:lstStyle/>
          <a:p>
            <a:pPr fontAlgn="ctr"/>
            <a:endParaRPr lang="de-DE" dirty="0" smtClean="0"/>
          </a:p>
          <a:p>
            <a:pPr fontAlgn="ctr"/>
            <a:r>
              <a:rPr lang="de-DE" dirty="0" smtClean="0"/>
              <a:t>Es </a:t>
            </a:r>
            <a:r>
              <a:rPr lang="de-DE" dirty="0" smtClean="0"/>
              <a:t>gibt anscheinend </a:t>
            </a:r>
            <a:r>
              <a:rPr lang="de-DE" dirty="0" smtClean="0"/>
              <a:t>nur 2 Arten von Menschen nach der </a:t>
            </a:r>
            <a:r>
              <a:rPr lang="de-DE" dirty="0" smtClean="0"/>
              <a:t>Bibel</a:t>
            </a:r>
            <a:endParaRPr lang="de-DE" dirty="0" smtClean="0"/>
          </a:p>
          <a:p>
            <a:pPr fontAlgn="ctr"/>
            <a:endParaRPr lang="de-DE" dirty="0" smtClean="0"/>
          </a:p>
          <a:p>
            <a:pPr lvl="1" fontAlgn="ctr">
              <a:buNone/>
            </a:pPr>
            <a:r>
              <a:rPr lang="de-DE" dirty="0" smtClean="0"/>
              <a:t>Die einen die HEUTE zu GOTT sagen: </a:t>
            </a:r>
          </a:p>
          <a:p>
            <a:pPr lvl="1" fontAlgn="ctr">
              <a:buNone/>
            </a:pPr>
            <a:r>
              <a:rPr lang="de-DE" dirty="0" smtClean="0"/>
              <a:t>						DEIN WILLE GESCHEHE</a:t>
            </a:r>
          </a:p>
          <a:p>
            <a:pPr lvl="1" fontAlgn="ctr">
              <a:buNone/>
            </a:pPr>
            <a:endParaRPr lang="de-DE" dirty="0" smtClean="0"/>
          </a:p>
          <a:p>
            <a:pPr lvl="1" fontAlgn="ctr">
              <a:buNone/>
            </a:pPr>
            <a:r>
              <a:rPr lang="de-DE" dirty="0" smtClean="0"/>
              <a:t>Und die anderen zu denen GOTT einmal sagen wird: </a:t>
            </a:r>
          </a:p>
          <a:p>
            <a:pPr lvl="1">
              <a:buNone/>
            </a:pPr>
            <a:r>
              <a:rPr lang="de-DE" dirty="0" smtClean="0"/>
              <a:t>						DEIN WILLE GESCHEHE</a:t>
            </a:r>
          </a:p>
          <a:p>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Gleichnis, Geschichte und Namen</a:t>
            </a:r>
            <a:endParaRPr lang="de-DE" dirty="0"/>
          </a:p>
        </p:txBody>
      </p:sp>
      <p:sp>
        <p:nvSpPr>
          <p:cNvPr id="3" name="Inhaltsplatzhalter 2"/>
          <p:cNvSpPr>
            <a:spLocks noGrp="1"/>
          </p:cNvSpPr>
          <p:nvPr>
            <p:ph idx="1"/>
          </p:nvPr>
        </p:nvSpPr>
        <p:spPr/>
        <p:txBody>
          <a:bodyPr/>
          <a:lstStyle/>
          <a:p>
            <a:r>
              <a:rPr lang="de-DE" dirty="0" smtClean="0"/>
              <a:t>Ein Gleichnis für was?</a:t>
            </a:r>
          </a:p>
          <a:p>
            <a:r>
              <a:rPr lang="de-DE" dirty="0" smtClean="0"/>
              <a:t> </a:t>
            </a:r>
          </a:p>
          <a:p>
            <a:r>
              <a:rPr lang="de-DE" dirty="0" smtClean="0"/>
              <a:t>Namen sind untypisch für Gleichnis, aber ein Kennzeichen für den Gläubigen im Himmel</a:t>
            </a:r>
          </a:p>
          <a:p>
            <a:endParaRPr lang="de-DE" dirty="0" smtClean="0"/>
          </a:p>
          <a:p>
            <a:r>
              <a:rPr lang="de-DE" dirty="0" smtClean="0"/>
              <a:t>Luk. 10,20 </a:t>
            </a:r>
          </a:p>
          <a:p>
            <a:r>
              <a:rPr lang="de-DE" dirty="0" smtClean="0"/>
              <a:t>Doch darüber freut euch nicht, </a:t>
            </a:r>
            <a:r>
              <a:rPr lang="de-DE" dirty="0" err="1" smtClean="0"/>
              <a:t>dass</a:t>
            </a:r>
            <a:r>
              <a:rPr lang="de-DE" dirty="0" smtClean="0"/>
              <a:t> euch die Geister </a:t>
            </a:r>
            <a:r>
              <a:rPr lang="de-DE" dirty="0" err="1" smtClean="0"/>
              <a:t>untertan</a:t>
            </a:r>
            <a:r>
              <a:rPr lang="de-DE" dirty="0" smtClean="0"/>
              <a:t> sind. </a:t>
            </a:r>
          </a:p>
          <a:p>
            <a:r>
              <a:rPr lang="de-DE" b="1" dirty="0" smtClean="0"/>
              <a:t>Freut euch aber, </a:t>
            </a:r>
            <a:r>
              <a:rPr lang="de-DE" b="1" dirty="0" err="1" smtClean="0"/>
              <a:t>dass</a:t>
            </a:r>
            <a:r>
              <a:rPr lang="de-DE" b="1" dirty="0" smtClean="0"/>
              <a:t> eure Namen im Himmel geschrieben sind</a:t>
            </a:r>
            <a:r>
              <a:rPr lang="de-DE" dirty="0" smtClean="0"/>
              <a:t>.</a:t>
            </a:r>
          </a:p>
          <a:p>
            <a:r>
              <a:rPr lang="de-DE" dirty="0" smtClean="0"/>
              <a:t> </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kommt man in den Himmel?</a:t>
            </a:r>
            <a:endParaRPr lang="de-DE" dirty="0"/>
          </a:p>
        </p:txBody>
      </p:sp>
      <p:sp>
        <p:nvSpPr>
          <p:cNvPr id="3" name="Inhaltsplatzhalter 2"/>
          <p:cNvSpPr>
            <a:spLocks noGrp="1"/>
          </p:cNvSpPr>
          <p:nvPr>
            <p:ph idx="1"/>
          </p:nvPr>
        </p:nvSpPr>
        <p:spPr/>
        <p:txBody>
          <a:bodyPr/>
          <a:lstStyle/>
          <a:p>
            <a:r>
              <a:rPr lang="de-DE" dirty="0" smtClean="0"/>
              <a:t> Interessant ist die Bedeutung von</a:t>
            </a:r>
          </a:p>
          <a:p>
            <a:r>
              <a:rPr lang="de-DE" b="1" dirty="0" smtClean="0"/>
              <a:t>Lazarus</a:t>
            </a:r>
            <a:r>
              <a:rPr lang="de-DE" dirty="0" smtClean="0"/>
              <a:t> (hebräisch </a:t>
            </a:r>
            <a:r>
              <a:rPr lang="he-IL" dirty="0" smtClean="0"/>
              <a:t>אֶלְעָזָר</a:t>
            </a:r>
            <a:r>
              <a:rPr lang="de-DE" dirty="0" smtClean="0"/>
              <a:t> </a:t>
            </a:r>
            <a:r>
              <a:rPr lang="de-DE" dirty="0" err="1" smtClean="0"/>
              <a:t>El</a:t>
            </a:r>
            <a:r>
              <a:rPr lang="he-IL" dirty="0" smtClean="0"/>
              <a:t>ʿ</a:t>
            </a:r>
            <a:r>
              <a:rPr lang="de-DE" dirty="0" err="1" smtClean="0"/>
              <a:t>āzār</a:t>
            </a:r>
            <a:r>
              <a:rPr lang="de-DE" dirty="0" smtClean="0"/>
              <a:t> ‚</a:t>
            </a:r>
            <a:r>
              <a:rPr lang="de-DE" b="1" u="sng" dirty="0" smtClean="0"/>
              <a:t>Gott hat geholfen</a:t>
            </a:r>
            <a:r>
              <a:rPr lang="de-DE" dirty="0" smtClean="0"/>
              <a:t>')</a:t>
            </a:r>
          </a:p>
          <a:p>
            <a:endParaRPr lang="de-DE" dirty="0" smtClean="0"/>
          </a:p>
          <a:p>
            <a:endParaRPr lang="de-DE" dirty="0" smtClean="0"/>
          </a:p>
          <a:p>
            <a:r>
              <a:rPr lang="de-DE" dirty="0" smtClean="0"/>
              <a:t>Lk. 16, 15 Und er sprach zu ihnen: </a:t>
            </a:r>
          </a:p>
          <a:p>
            <a:r>
              <a:rPr lang="de-DE" dirty="0" smtClean="0"/>
              <a:t>Ihr </a:t>
            </a:r>
            <a:r>
              <a:rPr lang="de-DE" dirty="0" err="1" smtClean="0"/>
              <a:t>seid's</a:t>
            </a:r>
            <a:r>
              <a:rPr lang="de-DE" dirty="0" smtClean="0"/>
              <a:t>, die ihr </a:t>
            </a:r>
            <a:r>
              <a:rPr lang="de-DE" b="1" dirty="0" smtClean="0"/>
              <a:t>euch selbst rechtfertigt</a:t>
            </a:r>
            <a:r>
              <a:rPr lang="de-DE" dirty="0" smtClean="0"/>
              <a:t> </a:t>
            </a:r>
            <a:r>
              <a:rPr lang="de-DE" u="sng" dirty="0" smtClean="0"/>
              <a:t>vor den Menschen</a:t>
            </a:r>
            <a:r>
              <a:rPr lang="de-DE" dirty="0" smtClean="0"/>
              <a:t>; </a:t>
            </a:r>
          </a:p>
          <a:p>
            <a:r>
              <a:rPr lang="de-DE" dirty="0" smtClean="0"/>
              <a:t>					aber </a:t>
            </a:r>
            <a:r>
              <a:rPr lang="de-DE" b="1" u="sng" dirty="0" smtClean="0"/>
              <a:t>Gott kennt eure Herzen.</a:t>
            </a:r>
            <a:r>
              <a:rPr lang="de-DE" dirty="0" smtClean="0"/>
              <a:t> </a:t>
            </a:r>
          </a:p>
          <a:p>
            <a:endParaRPr lang="de-DE" dirty="0" smtClean="0"/>
          </a:p>
          <a:p>
            <a:r>
              <a:rPr lang="de-DE" dirty="0" smtClean="0"/>
              <a:t>Denn was hoch ist bei den Menschen, </a:t>
            </a:r>
          </a:p>
          <a:p>
            <a:r>
              <a:rPr lang="de-DE" dirty="0" smtClean="0"/>
              <a:t>					das ist </a:t>
            </a:r>
            <a:r>
              <a:rPr lang="de-DE" b="1" dirty="0" smtClean="0"/>
              <a:t>ein </a:t>
            </a:r>
            <a:r>
              <a:rPr lang="de-DE" b="1" dirty="0" err="1" smtClean="0"/>
              <a:t>Gräuel</a:t>
            </a:r>
            <a:r>
              <a:rPr lang="de-DE" b="1" dirty="0" smtClean="0"/>
              <a:t> vor Gott.</a:t>
            </a:r>
            <a:br>
              <a:rPr lang="de-DE" b="1" dirty="0" smtClean="0"/>
            </a:br>
            <a:r>
              <a:rPr lang="de-DE" dirty="0" smtClean="0"/>
              <a:t> </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…durch eine Begegnung mit dem lebendigen Gott</a:t>
            </a:r>
            <a:endParaRPr lang="de-DE" dirty="0"/>
          </a:p>
        </p:txBody>
      </p:sp>
      <p:sp>
        <p:nvSpPr>
          <p:cNvPr id="3" name="Inhaltsplatzhalter 2"/>
          <p:cNvSpPr>
            <a:spLocks noGrp="1"/>
          </p:cNvSpPr>
          <p:nvPr>
            <p:ph idx="1"/>
          </p:nvPr>
        </p:nvSpPr>
        <p:spPr/>
        <p:txBody>
          <a:bodyPr/>
          <a:lstStyle/>
          <a:p>
            <a:endParaRPr lang="de-DE" dirty="0" smtClean="0"/>
          </a:p>
          <a:p>
            <a:r>
              <a:rPr lang="de-DE" dirty="0" smtClean="0"/>
              <a:t>2. Kor 3,3 von euch ist offenbar geworden,</a:t>
            </a:r>
          </a:p>
          <a:p>
            <a:r>
              <a:rPr lang="de-DE" dirty="0" smtClean="0"/>
              <a:t> 	</a:t>
            </a:r>
            <a:r>
              <a:rPr lang="de-DE" dirty="0" err="1" smtClean="0"/>
              <a:t>dass</a:t>
            </a:r>
            <a:r>
              <a:rPr lang="de-DE" dirty="0" smtClean="0"/>
              <a:t> ihr </a:t>
            </a:r>
            <a:r>
              <a:rPr lang="de-DE" b="1" dirty="0" smtClean="0"/>
              <a:t>ein Brief Christi</a:t>
            </a:r>
            <a:r>
              <a:rPr lang="de-DE" dirty="0" smtClean="0"/>
              <a:t> seid, </a:t>
            </a:r>
          </a:p>
          <a:p>
            <a:r>
              <a:rPr lang="de-DE" dirty="0" smtClean="0"/>
              <a:t>		ausgefertigt von uns im Dienst, </a:t>
            </a:r>
          </a:p>
          <a:p>
            <a:endParaRPr lang="de-DE" b="1" dirty="0" smtClean="0"/>
          </a:p>
          <a:p>
            <a:r>
              <a:rPr lang="de-DE" b="1" dirty="0" smtClean="0"/>
              <a:t>		geschrieben</a:t>
            </a:r>
            <a:r>
              <a:rPr lang="de-DE" dirty="0" smtClean="0"/>
              <a:t> nicht mit Tinte, 	</a:t>
            </a:r>
          </a:p>
          <a:p>
            <a:r>
              <a:rPr lang="de-DE" dirty="0" smtClean="0"/>
              <a:t>			sondern </a:t>
            </a:r>
            <a:r>
              <a:rPr lang="de-DE" b="1" dirty="0" smtClean="0"/>
              <a:t>mit dem Geist des lebendigen Gottes</a:t>
            </a:r>
            <a:r>
              <a:rPr lang="de-DE" dirty="0" smtClean="0"/>
              <a:t>, </a:t>
            </a:r>
          </a:p>
          <a:p>
            <a:endParaRPr lang="de-DE" dirty="0" smtClean="0"/>
          </a:p>
          <a:p>
            <a:r>
              <a:rPr lang="de-DE" dirty="0" smtClean="0"/>
              <a:t>		nicht auf steinerne Tafeln, sondern </a:t>
            </a:r>
            <a:r>
              <a:rPr lang="de-DE" b="1" dirty="0" smtClean="0"/>
              <a:t>auf Tafeln,</a:t>
            </a:r>
          </a:p>
          <a:p>
            <a:r>
              <a:rPr lang="de-DE" b="1" dirty="0" smtClean="0"/>
              <a:t>					die fleischerne Herzen sind.</a:t>
            </a:r>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linds(horizontal)">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 name="Inhaltsplatzhalter 4" descr="20180521_155858.jpg"/>
          <p:cNvPicPr>
            <a:picLocks noGrp="1" noChangeAspect="1"/>
          </p:cNvPicPr>
          <p:nvPr>
            <p:ph idx="1"/>
          </p:nvPr>
        </p:nvPicPr>
        <p:blipFill>
          <a:blip r:embed="rId2" cstate="print"/>
          <a:stretch>
            <a:fillRect/>
          </a:stretch>
        </p:blipFill>
        <p:spPr>
          <a:xfrm>
            <a:off x="203512" y="836712"/>
            <a:ext cx="8832984" cy="496855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Die </a:t>
            </a:r>
            <a:r>
              <a:rPr lang="de-DE" b="1" dirty="0" smtClean="0"/>
              <a:t>Auferstehung und das </a:t>
            </a:r>
            <a:r>
              <a:rPr lang="de-DE" b="1" dirty="0" smtClean="0"/>
              <a:t>Leben</a:t>
            </a:r>
            <a:endParaRPr lang="de-DE" dirty="0"/>
          </a:p>
        </p:txBody>
      </p:sp>
      <p:sp>
        <p:nvSpPr>
          <p:cNvPr id="3" name="Inhaltsplatzhalter 2"/>
          <p:cNvSpPr>
            <a:spLocks noGrp="1"/>
          </p:cNvSpPr>
          <p:nvPr>
            <p:ph idx="1"/>
          </p:nvPr>
        </p:nvSpPr>
        <p:spPr/>
        <p:txBody>
          <a:bodyPr/>
          <a:lstStyle/>
          <a:p>
            <a:r>
              <a:rPr lang="de-DE" dirty="0" smtClean="0"/>
              <a:t>Joh. 11,25: Da </a:t>
            </a:r>
            <a:r>
              <a:rPr lang="de-DE" dirty="0" smtClean="0"/>
              <a:t>sagte Jesus: </a:t>
            </a:r>
          </a:p>
          <a:p>
            <a:endParaRPr lang="de-DE" dirty="0" smtClean="0"/>
          </a:p>
          <a:p>
            <a:r>
              <a:rPr lang="de-DE" dirty="0" smtClean="0"/>
              <a:t>		"</a:t>
            </a:r>
            <a:r>
              <a:rPr lang="de-DE" b="1" dirty="0" smtClean="0"/>
              <a:t>ICH </a:t>
            </a:r>
            <a:r>
              <a:rPr lang="de-DE" b="1" dirty="0" smtClean="0"/>
              <a:t>bin die Auferstehung und das Leben.</a:t>
            </a:r>
            <a:r>
              <a:rPr lang="de-DE" dirty="0" smtClean="0"/>
              <a:t> </a:t>
            </a:r>
          </a:p>
          <a:p>
            <a:endParaRPr lang="de-DE" dirty="0" smtClean="0"/>
          </a:p>
          <a:p>
            <a:r>
              <a:rPr lang="de-DE" dirty="0" smtClean="0"/>
              <a:t>Wer an mich glaubt, wird leben, auch wenn er stirbt.</a:t>
            </a:r>
          </a:p>
          <a:p>
            <a:r>
              <a:rPr lang="de-DE" dirty="0" smtClean="0"/>
              <a:t>26 Und wer lebt und an mich glaubt, wird niemals sterben. </a:t>
            </a:r>
          </a:p>
          <a:p>
            <a:r>
              <a:rPr lang="de-DE" dirty="0" smtClean="0"/>
              <a:t> </a:t>
            </a:r>
          </a:p>
          <a:p>
            <a:r>
              <a:rPr lang="de-DE" b="1" dirty="0" smtClean="0"/>
              <a:t>		Glaubst </a:t>
            </a:r>
            <a:r>
              <a:rPr lang="de-DE" b="1" dirty="0" smtClean="0"/>
              <a:t>du das?"</a:t>
            </a:r>
          </a:p>
          <a:p>
            <a:r>
              <a:rPr lang="de-DE" dirty="0" smtClean="0"/>
              <a:t> </a:t>
            </a:r>
          </a:p>
          <a:p>
            <a:r>
              <a:rPr lang="de-DE" dirty="0" smtClean="0"/>
              <a:t>27 "Ja, Herr!", antwortete sie, "ich glaube, </a:t>
            </a:r>
            <a:r>
              <a:rPr lang="de-DE" dirty="0" err="1" smtClean="0"/>
              <a:t>dass</a:t>
            </a:r>
            <a:r>
              <a:rPr lang="de-DE" dirty="0" smtClean="0"/>
              <a:t> du der Messias bist, der Sohn Gottes, der in die Welt kommen soll."</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LETZTE REISE --- VON JESUS</a:t>
            </a:r>
            <a:br>
              <a:rPr lang="de-DE" dirty="0" smtClean="0"/>
            </a:br>
            <a:endParaRPr lang="de-DE" dirty="0"/>
          </a:p>
        </p:txBody>
      </p:sp>
      <p:sp>
        <p:nvSpPr>
          <p:cNvPr id="3" name="Inhaltsplatzhalter 2"/>
          <p:cNvSpPr>
            <a:spLocks noGrp="1"/>
          </p:cNvSpPr>
          <p:nvPr>
            <p:ph idx="1"/>
          </p:nvPr>
        </p:nvSpPr>
        <p:spPr/>
        <p:txBody>
          <a:bodyPr/>
          <a:lstStyle/>
          <a:p>
            <a:endParaRPr lang="de-DE" dirty="0" smtClean="0">
              <a:latin typeface="Arial" pitchFamily="34" charset="0"/>
              <a:cs typeface="Arial" pitchFamily="34" charset="0"/>
            </a:endParaRPr>
          </a:p>
          <a:p>
            <a:r>
              <a:rPr lang="de-DE" dirty="0" smtClean="0">
                <a:latin typeface="Arial" pitchFamily="34" charset="0"/>
                <a:cs typeface="Arial" pitchFamily="34" charset="0"/>
              </a:rPr>
              <a:t>Als die Zeit näherrückte, </a:t>
            </a:r>
          </a:p>
          <a:p>
            <a:endParaRPr lang="de-DE" dirty="0" smtClean="0">
              <a:latin typeface="Arial" pitchFamily="34" charset="0"/>
              <a:cs typeface="Arial" pitchFamily="34" charset="0"/>
            </a:endParaRPr>
          </a:p>
          <a:p>
            <a:r>
              <a:rPr lang="de-DE" dirty="0" smtClean="0">
                <a:latin typeface="Arial" pitchFamily="34" charset="0"/>
                <a:cs typeface="Arial" pitchFamily="34" charset="0"/>
              </a:rPr>
              <a:t>in der Jesus in den Himmel </a:t>
            </a:r>
            <a:r>
              <a:rPr lang="de-DE" b="1" dirty="0" smtClean="0">
                <a:latin typeface="Arial" pitchFamily="34" charset="0"/>
                <a:cs typeface="Arial" pitchFamily="34" charset="0"/>
              </a:rPr>
              <a:t>zurückkehren</a:t>
            </a:r>
            <a:r>
              <a:rPr lang="de-DE" dirty="0" smtClean="0">
                <a:latin typeface="Arial" pitchFamily="34" charset="0"/>
                <a:cs typeface="Arial" pitchFamily="34" charset="0"/>
              </a:rPr>
              <a:t> sollte,</a:t>
            </a:r>
          </a:p>
          <a:p>
            <a:endParaRPr lang="de-DE" dirty="0" smtClean="0">
              <a:latin typeface="Arial" pitchFamily="34" charset="0"/>
              <a:cs typeface="Arial" pitchFamily="34" charset="0"/>
            </a:endParaRPr>
          </a:p>
          <a:p>
            <a:r>
              <a:rPr lang="de-DE" dirty="0" smtClean="0">
                <a:latin typeface="Arial" pitchFamily="34" charset="0"/>
                <a:cs typeface="Arial" pitchFamily="34" charset="0"/>
              </a:rPr>
              <a:t>machte er sich entschlossen auf den Weg nach Jerusalem			</a:t>
            </a:r>
          </a:p>
          <a:p>
            <a:r>
              <a:rPr lang="de-DE" dirty="0" smtClean="0">
                <a:latin typeface="Arial" pitchFamily="34" charset="0"/>
                <a:cs typeface="Arial" pitchFamily="34" charset="0"/>
              </a:rPr>
              <a:t>								Lk. 9,51</a:t>
            </a:r>
          </a:p>
          <a:p>
            <a:r>
              <a:rPr lang="de-DE" dirty="0" smtClean="0">
                <a:latin typeface="Arial" pitchFamily="34" charset="0"/>
                <a:cs typeface="Arial" pitchFamily="34" charset="0"/>
              </a:rPr>
              <a:t> </a:t>
            </a:r>
          </a:p>
          <a:p>
            <a:r>
              <a:rPr lang="de-DE" dirty="0" smtClean="0">
                <a:latin typeface="Arial" pitchFamily="34" charset="0"/>
                <a:cs typeface="Arial" pitchFamily="34" charset="0"/>
              </a:rPr>
              <a:t> </a:t>
            </a:r>
          </a:p>
          <a:p>
            <a:r>
              <a:rPr lang="de-DE" sz="2200" dirty="0" smtClean="0"/>
              <a:t> </a:t>
            </a:r>
          </a:p>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Reichtum und Zukunft für Jünger</a:t>
            </a:r>
            <a:endParaRPr lang="de-DE" dirty="0"/>
          </a:p>
        </p:txBody>
      </p:sp>
      <p:sp>
        <p:nvSpPr>
          <p:cNvPr id="3" name="Inhaltsplatzhalter 2"/>
          <p:cNvSpPr>
            <a:spLocks noGrp="1"/>
          </p:cNvSpPr>
          <p:nvPr>
            <p:ph idx="1"/>
          </p:nvPr>
        </p:nvSpPr>
        <p:spPr/>
        <p:txBody>
          <a:bodyPr/>
          <a:lstStyle/>
          <a:p>
            <a:r>
              <a:rPr lang="de-DE" dirty="0" smtClean="0"/>
              <a:t>Lk. 16, 9 Und ich sage euch: </a:t>
            </a:r>
          </a:p>
          <a:p>
            <a:r>
              <a:rPr lang="de-DE" b="1" dirty="0" smtClean="0"/>
              <a:t>Macht euch Freunde</a:t>
            </a:r>
            <a:r>
              <a:rPr lang="de-DE" dirty="0" smtClean="0"/>
              <a:t> </a:t>
            </a:r>
            <a:r>
              <a:rPr lang="de-DE" u="sng" dirty="0" smtClean="0"/>
              <a:t>mit dem </a:t>
            </a:r>
            <a:r>
              <a:rPr lang="de-DE" b="1" u="sng" dirty="0" smtClean="0"/>
              <a:t>ungerechten Mammon</a:t>
            </a:r>
            <a:r>
              <a:rPr lang="de-DE" dirty="0" smtClean="0"/>
              <a:t> (</a:t>
            </a:r>
            <a:r>
              <a:rPr lang="de-DE" dirty="0" err="1" smtClean="0"/>
              <a:t>aram</a:t>
            </a:r>
            <a:r>
              <a:rPr lang="de-DE" dirty="0" smtClean="0"/>
              <a:t>. Reichtum/Luxus), damit, wenn er zu Ende geht, sie euch aufnehmen in </a:t>
            </a:r>
            <a:r>
              <a:rPr lang="de-DE" b="1" dirty="0" smtClean="0"/>
              <a:t>die ewigen Hütten.</a:t>
            </a:r>
            <a:endParaRPr lang="de-DE" dirty="0" smtClean="0"/>
          </a:p>
          <a:p>
            <a:r>
              <a:rPr lang="de-DE" dirty="0" smtClean="0"/>
              <a:t> </a:t>
            </a:r>
          </a:p>
          <a:p>
            <a:r>
              <a:rPr lang="de-DE" dirty="0" smtClean="0"/>
              <a:t>13 </a:t>
            </a:r>
            <a:r>
              <a:rPr lang="de-DE" b="1" dirty="0" smtClean="0"/>
              <a:t>Kein Knecht kann zwei Herren dienen</a:t>
            </a:r>
            <a:r>
              <a:rPr lang="de-DE" dirty="0" smtClean="0"/>
              <a:t>: Entweder er </a:t>
            </a:r>
            <a:r>
              <a:rPr lang="de-DE" u="sng" dirty="0" smtClean="0"/>
              <a:t>wird den einen hassen</a:t>
            </a:r>
            <a:r>
              <a:rPr lang="de-DE" dirty="0" smtClean="0"/>
              <a:t> </a:t>
            </a:r>
            <a:r>
              <a:rPr lang="de-DE" b="1" dirty="0" smtClean="0"/>
              <a:t>und</a:t>
            </a:r>
            <a:r>
              <a:rPr lang="de-DE" dirty="0" smtClean="0"/>
              <a:t> </a:t>
            </a:r>
            <a:r>
              <a:rPr lang="de-DE" u="sng" dirty="0" smtClean="0"/>
              <a:t>den andern lieben</a:t>
            </a:r>
            <a:r>
              <a:rPr lang="de-DE" dirty="0" smtClean="0"/>
              <a:t>, oder er wird an dem einen hängen und den andern verachten.</a:t>
            </a:r>
          </a:p>
          <a:p>
            <a:r>
              <a:rPr lang="de-DE" dirty="0" smtClean="0"/>
              <a:t> </a:t>
            </a:r>
          </a:p>
          <a:p>
            <a:r>
              <a:rPr lang="de-DE" b="1" dirty="0" smtClean="0"/>
              <a:t>Ihr könnt nicht Gott dienen und dem Mammon </a:t>
            </a:r>
            <a:r>
              <a:rPr lang="de-DE" dirty="0" smtClean="0"/>
              <a:t> (</a:t>
            </a:r>
            <a:r>
              <a:rPr lang="de-DE" dirty="0" err="1" smtClean="0"/>
              <a:t>aram</a:t>
            </a:r>
            <a:r>
              <a:rPr lang="de-DE" dirty="0" smtClean="0"/>
              <a:t>. Reichtum/Luxus)</a:t>
            </a:r>
            <a:r>
              <a:rPr lang="de-DE" b="1" dirty="0" smtClean="0"/>
              <a:t>.</a:t>
            </a:r>
            <a:endParaRPr lang="de-DE" dirty="0" smtClean="0"/>
          </a:p>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Reichtum für die </a:t>
            </a:r>
            <a:r>
              <a:rPr lang="de-DE" dirty="0" err="1" smtClean="0"/>
              <a:t>Phariäser</a:t>
            </a:r>
            <a:endParaRPr lang="de-DE" dirty="0"/>
          </a:p>
        </p:txBody>
      </p:sp>
      <p:sp>
        <p:nvSpPr>
          <p:cNvPr id="3" name="Inhaltsplatzhalter 2"/>
          <p:cNvSpPr>
            <a:spLocks noGrp="1"/>
          </p:cNvSpPr>
          <p:nvPr>
            <p:ph idx="1"/>
          </p:nvPr>
        </p:nvSpPr>
        <p:spPr/>
        <p:txBody>
          <a:bodyPr/>
          <a:lstStyle/>
          <a:p>
            <a:r>
              <a:rPr lang="de-DE" dirty="0" smtClean="0"/>
              <a:t>14 Das alles hörten die </a:t>
            </a:r>
            <a:r>
              <a:rPr lang="de-DE" b="1" dirty="0" smtClean="0"/>
              <a:t>Pharisäer</a:t>
            </a:r>
            <a:r>
              <a:rPr lang="de-DE" dirty="0" smtClean="0"/>
              <a:t>, </a:t>
            </a:r>
            <a:r>
              <a:rPr lang="de-DE" b="1" dirty="0" smtClean="0"/>
              <a:t>die am Geld hingen</a:t>
            </a:r>
            <a:r>
              <a:rPr lang="de-DE" dirty="0" smtClean="0"/>
              <a:t>, und </a:t>
            </a:r>
            <a:r>
              <a:rPr lang="de-DE" b="1" dirty="0" smtClean="0"/>
              <a:t>sie spotteten über ihn</a:t>
            </a:r>
            <a:r>
              <a:rPr lang="de-DE" dirty="0" smtClean="0"/>
              <a:t>.</a:t>
            </a:r>
          </a:p>
          <a:p>
            <a:endParaRPr lang="de-DE" dirty="0" smtClean="0"/>
          </a:p>
          <a:p>
            <a:r>
              <a:rPr lang="de-DE" dirty="0" smtClean="0"/>
              <a:t>15 Und er sprach zu ihnen: </a:t>
            </a:r>
          </a:p>
          <a:p>
            <a:r>
              <a:rPr lang="de-DE" dirty="0" smtClean="0"/>
              <a:t>Ihr </a:t>
            </a:r>
            <a:r>
              <a:rPr lang="de-DE" dirty="0" err="1" smtClean="0"/>
              <a:t>seid's</a:t>
            </a:r>
            <a:r>
              <a:rPr lang="de-DE" dirty="0" smtClean="0"/>
              <a:t>, die ihr </a:t>
            </a:r>
            <a:r>
              <a:rPr lang="de-DE" b="1" dirty="0" smtClean="0"/>
              <a:t>euch selbst rechtfertigt</a:t>
            </a:r>
            <a:r>
              <a:rPr lang="de-DE" dirty="0" smtClean="0"/>
              <a:t> </a:t>
            </a:r>
            <a:r>
              <a:rPr lang="de-DE" u="sng" dirty="0" smtClean="0"/>
              <a:t>vor den Menschen</a:t>
            </a:r>
            <a:r>
              <a:rPr lang="de-DE" dirty="0" smtClean="0"/>
              <a:t>; </a:t>
            </a:r>
          </a:p>
          <a:p>
            <a:r>
              <a:rPr lang="de-DE" dirty="0" smtClean="0"/>
              <a:t>aber </a:t>
            </a:r>
            <a:r>
              <a:rPr lang="de-DE" b="1" u="sng" dirty="0" smtClean="0"/>
              <a:t>Gott kennt eure Herzen.</a:t>
            </a:r>
            <a:r>
              <a:rPr lang="de-DE" dirty="0" smtClean="0"/>
              <a:t> </a:t>
            </a:r>
          </a:p>
          <a:p>
            <a:endParaRPr lang="de-DE" dirty="0" smtClean="0"/>
          </a:p>
          <a:p>
            <a:r>
              <a:rPr lang="de-DE" dirty="0" smtClean="0"/>
              <a:t>Denn was hoch ist bei den Menschen, das ist </a:t>
            </a:r>
            <a:r>
              <a:rPr lang="de-DE" b="1" dirty="0" smtClean="0"/>
              <a:t>ein </a:t>
            </a:r>
            <a:r>
              <a:rPr lang="de-DE" b="1" dirty="0" err="1" smtClean="0"/>
              <a:t>Gräuel</a:t>
            </a:r>
            <a:r>
              <a:rPr lang="de-DE" b="1" dirty="0" smtClean="0"/>
              <a:t> vor Gott.</a:t>
            </a:r>
            <a:br>
              <a:rPr lang="de-DE" b="1" dirty="0" smtClean="0"/>
            </a:br>
            <a:r>
              <a:rPr lang="de-DE" dirty="0" smtClean="0"/>
              <a:t> </a:t>
            </a:r>
          </a:p>
          <a:p>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Jesu Erzählung vom reichen Mann und dem armen Lazarus</a:t>
            </a:r>
            <a:endParaRPr lang="de-DE" dirty="0"/>
          </a:p>
        </p:txBody>
      </p:sp>
      <p:sp>
        <p:nvSpPr>
          <p:cNvPr id="5" name="Textplatzhalter 4"/>
          <p:cNvSpPr>
            <a:spLocks noGrp="1"/>
          </p:cNvSpPr>
          <p:nvPr>
            <p:ph type="subTitle" idx="1"/>
          </p:nvPr>
        </p:nvSpPr>
        <p:spPr/>
        <p:txBody>
          <a:bodyPr/>
          <a:lstStyle/>
          <a:p>
            <a:r>
              <a:rPr lang="de-DE" dirty="0" smtClean="0"/>
              <a:t>Die Zukunft der Pharisäer</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Akt – Das Leben auf der Erde</a:t>
            </a:r>
            <a:r>
              <a:rPr lang="de-DE" b="1" dirty="0" smtClean="0"/>
              <a:t/>
            </a:r>
            <a:br>
              <a:rPr lang="de-DE" b="1" dirty="0" smtClean="0"/>
            </a:br>
            <a:endParaRPr lang="de-DE" dirty="0"/>
          </a:p>
        </p:txBody>
      </p:sp>
      <p:sp>
        <p:nvSpPr>
          <p:cNvPr id="3" name="Inhaltsplatzhalter 2"/>
          <p:cNvSpPr>
            <a:spLocks noGrp="1"/>
          </p:cNvSpPr>
          <p:nvPr>
            <p:ph idx="1"/>
          </p:nvPr>
        </p:nvSpPr>
        <p:spPr/>
        <p:txBody>
          <a:bodyPr/>
          <a:lstStyle/>
          <a:p>
            <a:r>
              <a:rPr lang="de-DE" dirty="0" smtClean="0"/>
              <a:t>19 Es war aber </a:t>
            </a:r>
            <a:r>
              <a:rPr lang="de-DE" b="1" dirty="0" smtClean="0"/>
              <a:t>ein reicher Mann,</a:t>
            </a:r>
            <a:r>
              <a:rPr lang="de-DE" dirty="0" smtClean="0"/>
              <a:t> der kleidete sich in Purpur und kostbares Leinen und </a:t>
            </a:r>
            <a:r>
              <a:rPr lang="de-DE" b="1" dirty="0" smtClean="0"/>
              <a:t>lebte alle Tage herrlich und in Freuden.</a:t>
            </a:r>
          </a:p>
          <a:p>
            <a:endParaRPr lang="de-DE" dirty="0" smtClean="0"/>
          </a:p>
          <a:p>
            <a:r>
              <a:rPr lang="de-DE" dirty="0" smtClean="0"/>
              <a:t>20</a:t>
            </a:r>
            <a:r>
              <a:rPr lang="de-DE" b="1" dirty="0" smtClean="0"/>
              <a:t> Ein Armer aber </a:t>
            </a:r>
            <a:r>
              <a:rPr lang="de-DE" b="1" u="sng" dirty="0" smtClean="0"/>
              <a:t>mit Namen Lazarus</a:t>
            </a:r>
            <a:r>
              <a:rPr lang="de-DE" dirty="0" smtClean="0"/>
              <a:t> lag </a:t>
            </a:r>
            <a:r>
              <a:rPr lang="de-DE" b="1" dirty="0" smtClean="0"/>
              <a:t>vor seiner Tür</a:t>
            </a:r>
            <a:r>
              <a:rPr lang="de-DE" dirty="0" smtClean="0"/>
              <a:t>, der war voll von Geschwüren</a:t>
            </a:r>
          </a:p>
          <a:p>
            <a:endParaRPr lang="de-DE" dirty="0" smtClean="0"/>
          </a:p>
          <a:p>
            <a:r>
              <a:rPr lang="de-DE" dirty="0" smtClean="0"/>
              <a:t>21 und </a:t>
            </a:r>
            <a:r>
              <a:rPr lang="de-DE" b="1" dirty="0" smtClean="0"/>
              <a:t>begehrte sich zu sättigen von dem, was von des Reichen Tisch fiel</a:t>
            </a:r>
            <a:r>
              <a:rPr lang="de-DE" dirty="0" smtClean="0"/>
              <a:t>, doch kamen die Hunde und leckten an seinen Geschwüren.</a:t>
            </a:r>
          </a:p>
          <a:p>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Akt – Die Todesstunde</a:t>
            </a:r>
            <a:r>
              <a:rPr lang="de-DE" b="1" dirty="0" smtClean="0"/>
              <a:t/>
            </a:r>
            <a:br>
              <a:rPr lang="de-DE" b="1" dirty="0" smtClean="0"/>
            </a:br>
            <a:endParaRPr lang="de-DE" dirty="0"/>
          </a:p>
        </p:txBody>
      </p:sp>
      <p:sp>
        <p:nvSpPr>
          <p:cNvPr id="3" name="Inhaltsplatzhalter 2"/>
          <p:cNvSpPr>
            <a:spLocks noGrp="1"/>
          </p:cNvSpPr>
          <p:nvPr>
            <p:ph idx="1"/>
          </p:nvPr>
        </p:nvSpPr>
        <p:spPr/>
        <p:txBody>
          <a:bodyPr/>
          <a:lstStyle/>
          <a:p>
            <a:r>
              <a:rPr lang="de-DE" dirty="0" smtClean="0"/>
              <a:t>22 Es begab sich aber, </a:t>
            </a:r>
            <a:br>
              <a:rPr lang="de-DE" dirty="0" smtClean="0"/>
            </a:br>
            <a:endParaRPr lang="de-DE" dirty="0" smtClean="0"/>
          </a:p>
          <a:p>
            <a:r>
              <a:rPr lang="de-DE" dirty="0" err="1" smtClean="0"/>
              <a:t>dass</a:t>
            </a:r>
            <a:r>
              <a:rPr lang="de-DE" dirty="0" smtClean="0"/>
              <a:t> </a:t>
            </a:r>
            <a:r>
              <a:rPr lang="de-DE" b="1" dirty="0" smtClean="0"/>
              <a:t>der Arme starb</a:t>
            </a:r>
            <a:r>
              <a:rPr lang="de-DE" dirty="0" smtClean="0"/>
              <a:t>, und er </a:t>
            </a:r>
            <a:r>
              <a:rPr lang="de-DE" b="1" dirty="0" smtClean="0"/>
              <a:t>wurde</a:t>
            </a:r>
            <a:r>
              <a:rPr lang="de-DE" dirty="0" smtClean="0"/>
              <a:t> </a:t>
            </a:r>
            <a:r>
              <a:rPr lang="de-DE" b="1" dirty="0" smtClean="0"/>
              <a:t>von den Engeln getragen in Abrahams Schoß</a:t>
            </a:r>
            <a:r>
              <a:rPr lang="de-DE" dirty="0" smtClean="0"/>
              <a:t>. </a:t>
            </a:r>
          </a:p>
          <a:p>
            <a:endParaRPr lang="de-DE" b="1" dirty="0" smtClean="0"/>
          </a:p>
          <a:p>
            <a:r>
              <a:rPr lang="de-DE" b="1" dirty="0" smtClean="0"/>
              <a:t>Der Reiche</a:t>
            </a:r>
            <a:r>
              <a:rPr lang="de-DE" dirty="0" smtClean="0"/>
              <a:t> aber </a:t>
            </a:r>
            <a:r>
              <a:rPr lang="de-DE" b="1" dirty="0" smtClean="0"/>
              <a:t>starb</a:t>
            </a:r>
            <a:r>
              <a:rPr lang="de-DE" dirty="0" smtClean="0"/>
              <a:t> auch und </a:t>
            </a:r>
            <a:r>
              <a:rPr lang="de-DE" b="1" dirty="0" smtClean="0"/>
              <a:t>wurde begraben</a:t>
            </a:r>
            <a:r>
              <a:rPr lang="de-DE" dirty="0" smtClean="0"/>
              <a:t>.</a:t>
            </a:r>
          </a:p>
          <a:p>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Akt – Im Totenreich, die 1. Bitte</a:t>
            </a:r>
            <a:endParaRPr lang="de-DE" dirty="0"/>
          </a:p>
        </p:txBody>
      </p:sp>
      <p:sp>
        <p:nvSpPr>
          <p:cNvPr id="3" name="Inhaltsplatzhalter 2"/>
          <p:cNvSpPr>
            <a:spLocks noGrp="1"/>
          </p:cNvSpPr>
          <p:nvPr>
            <p:ph idx="1"/>
          </p:nvPr>
        </p:nvSpPr>
        <p:spPr/>
        <p:txBody>
          <a:bodyPr/>
          <a:lstStyle/>
          <a:p>
            <a:r>
              <a:rPr lang="de-DE" sz="2300" dirty="0" smtClean="0"/>
              <a:t>23 Als er nun in der </a:t>
            </a:r>
            <a:r>
              <a:rPr lang="de-DE" sz="2300" b="1" dirty="0" smtClean="0"/>
              <a:t>Hölle(Hades)</a:t>
            </a:r>
            <a:r>
              <a:rPr lang="de-DE" sz="2300" dirty="0" smtClean="0"/>
              <a:t> war, hob er seine </a:t>
            </a:r>
            <a:r>
              <a:rPr lang="de-DE" sz="2300" b="1" dirty="0" smtClean="0"/>
              <a:t>Augen</a:t>
            </a:r>
            <a:r>
              <a:rPr lang="de-DE" sz="2300" dirty="0" smtClean="0"/>
              <a:t> auf in seiner </a:t>
            </a:r>
            <a:r>
              <a:rPr lang="de-DE" sz="2300" b="1" dirty="0" smtClean="0"/>
              <a:t>Qual</a:t>
            </a:r>
            <a:r>
              <a:rPr lang="de-DE" sz="2300" dirty="0" smtClean="0"/>
              <a:t> und sah Abraham von ferne und Lazarus in seinem Schoß.</a:t>
            </a:r>
          </a:p>
          <a:p>
            <a:r>
              <a:rPr lang="de-DE" sz="2300" dirty="0" smtClean="0"/>
              <a:t> 24 Und er rief und sprach: </a:t>
            </a:r>
            <a:r>
              <a:rPr lang="de-DE" sz="2300" u="sng" dirty="0" smtClean="0"/>
              <a:t>Vater Abraham</a:t>
            </a:r>
            <a:r>
              <a:rPr lang="de-DE" sz="2300" dirty="0" smtClean="0"/>
              <a:t>, </a:t>
            </a:r>
            <a:r>
              <a:rPr lang="de-DE" sz="2300" b="1" u="sng" dirty="0" smtClean="0"/>
              <a:t>erbarme dich meiner</a:t>
            </a:r>
            <a:r>
              <a:rPr lang="de-DE" sz="2300" dirty="0" smtClean="0"/>
              <a:t> und </a:t>
            </a:r>
            <a:r>
              <a:rPr lang="de-DE" sz="2300" b="1" dirty="0" smtClean="0"/>
              <a:t>sende Lazarus</a:t>
            </a:r>
            <a:r>
              <a:rPr lang="de-DE" sz="2300" dirty="0" smtClean="0"/>
              <a:t>, damit er die Spitze seines Fingers ins Wasser tauche und </a:t>
            </a:r>
            <a:r>
              <a:rPr lang="de-DE" sz="2300" b="1" dirty="0" smtClean="0"/>
              <a:t>kühle meine Zunge</a:t>
            </a:r>
            <a:r>
              <a:rPr lang="de-DE" sz="2300" dirty="0" smtClean="0"/>
              <a:t>; denn ich leide </a:t>
            </a:r>
            <a:r>
              <a:rPr lang="de-DE" sz="2300" b="1" dirty="0" smtClean="0"/>
              <a:t>Pein in dieser Flamme</a:t>
            </a:r>
            <a:r>
              <a:rPr lang="de-DE" sz="2300" dirty="0" smtClean="0"/>
              <a:t>.</a:t>
            </a:r>
          </a:p>
          <a:p>
            <a:r>
              <a:rPr lang="de-DE" sz="2300" dirty="0" smtClean="0"/>
              <a:t>25 Abraham aber sprach: Gedenke, </a:t>
            </a:r>
            <a:r>
              <a:rPr lang="de-DE" sz="2300" u="sng" dirty="0" smtClean="0"/>
              <a:t>Kind</a:t>
            </a:r>
            <a:r>
              <a:rPr lang="de-DE" sz="2300" dirty="0" smtClean="0"/>
              <a:t>, </a:t>
            </a:r>
            <a:r>
              <a:rPr lang="de-DE" sz="2300" dirty="0" err="1" smtClean="0"/>
              <a:t>dass</a:t>
            </a:r>
            <a:r>
              <a:rPr lang="de-DE" sz="2300" dirty="0" smtClean="0"/>
              <a:t> du </a:t>
            </a:r>
            <a:r>
              <a:rPr lang="de-DE" sz="2300" u="sng" dirty="0" smtClean="0"/>
              <a:t>dein Gutes empfangen hast in deinem Leben</a:t>
            </a:r>
            <a:r>
              <a:rPr lang="de-DE" sz="2300" dirty="0" smtClean="0"/>
              <a:t>, Lazarus dagegen hat Böses empfangen; </a:t>
            </a:r>
            <a:r>
              <a:rPr lang="de-DE" sz="2300" b="1" dirty="0" smtClean="0"/>
              <a:t>nun wird er hier getröstet</a:t>
            </a:r>
            <a:r>
              <a:rPr lang="de-DE" sz="2300" dirty="0" smtClean="0"/>
              <a:t>, </a:t>
            </a:r>
            <a:r>
              <a:rPr lang="de-DE" sz="2300" b="1" dirty="0" smtClean="0"/>
              <a:t>du aber leidest Pein.</a:t>
            </a:r>
            <a:endParaRPr lang="de-DE" sz="2300" dirty="0" smtClean="0"/>
          </a:p>
          <a:p>
            <a:r>
              <a:rPr lang="de-DE" sz="2300" dirty="0" smtClean="0"/>
              <a:t>26 Und in all dem besteht zwischen uns und euch </a:t>
            </a:r>
            <a:r>
              <a:rPr lang="de-DE" sz="2300" b="1" dirty="0" smtClean="0"/>
              <a:t>eine große Kluft</a:t>
            </a:r>
            <a:r>
              <a:rPr lang="de-DE" sz="2300" dirty="0" smtClean="0"/>
              <a:t>, </a:t>
            </a:r>
            <a:r>
              <a:rPr lang="de-DE" sz="2300" dirty="0" err="1" smtClean="0"/>
              <a:t>dass</a:t>
            </a:r>
            <a:r>
              <a:rPr lang="de-DE" sz="2300" dirty="0" smtClean="0"/>
              <a:t> niemand, der von hier zu euch </a:t>
            </a:r>
            <a:r>
              <a:rPr lang="de-DE" sz="2300" dirty="0" smtClean="0"/>
              <a:t>hinüber will</a:t>
            </a:r>
            <a:r>
              <a:rPr lang="de-DE" sz="2300" dirty="0" smtClean="0"/>
              <a:t>, dorthin kommen kann und auch niemand von dort zu uns herüber.</a:t>
            </a:r>
          </a:p>
          <a:p>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Akt – Im Totenreich, die 2. Bitte</a:t>
            </a:r>
            <a:endParaRPr lang="de-DE" dirty="0"/>
          </a:p>
        </p:txBody>
      </p:sp>
      <p:sp>
        <p:nvSpPr>
          <p:cNvPr id="3" name="Inhaltsplatzhalter 2"/>
          <p:cNvSpPr>
            <a:spLocks noGrp="1"/>
          </p:cNvSpPr>
          <p:nvPr>
            <p:ph idx="1"/>
          </p:nvPr>
        </p:nvSpPr>
        <p:spPr/>
        <p:txBody>
          <a:bodyPr/>
          <a:lstStyle/>
          <a:p>
            <a:r>
              <a:rPr lang="de-DE" dirty="0" smtClean="0">
                <a:latin typeface="+mn-lt"/>
              </a:rPr>
              <a:t> 27 Da sprach er: </a:t>
            </a:r>
            <a:r>
              <a:rPr lang="de-DE" b="1" dirty="0" smtClean="0">
                <a:latin typeface="+mn-lt"/>
              </a:rPr>
              <a:t>So bitte ich dich</a:t>
            </a:r>
            <a:r>
              <a:rPr lang="de-DE" dirty="0" smtClean="0">
                <a:latin typeface="+mn-lt"/>
              </a:rPr>
              <a:t>, Vater, </a:t>
            </a:r>
            <a:r>
              <a:rPr lang="de-DE" dirty="0" err="1" smtClean="0">
                <a:latin typeface="+mn-lt"/>
              </a:rPr>
              <a:t>dass</a:t>
            </a:r>
            <a:r>
              <a:rPr lang="de-DE" dirty="0" smtClean="0">
                <a:latin typeface="+mn-lt"/>
              </a:rPr>
              <a:t> du </a:t>
            </a:r>
            <a:r>
              <a:rPr lang="de-DE" b="1" dirty="0" smtClean="0">
                <a:latin typeface="+mn-lt"/>
              </a:rPr>
              <a:t>ihn sendest</a:t>
            </a:r>
            <a:r>
              <a:rPr lang="de-DE" dirty="0" smtClean="0">
                <a:latin typeface="+mn-lt"/>
              </a:rPr>
              <a:t> in meines Vaters Haus;</a:t>
            </a:r>
          </a:p>
          <a:p>
            <a:r>
              <a:rPr lang="de-DE" dirty="0" smtClean="0">
                <a:latin typeface="+mn-lt"/>
              </a:rPr>
              <a:t>28 denn ich habe noch fünf Brüder, die soll er </a:t>
            </a:r>
            <a:r>
              <a:rPr lang="de-DE" b="1" dirty="0" smtClean="0">
                <a:latin typeface="+mn-lt"/>
              </a:rPr>
              <a:t>warnen</a:t>
            </a:r>
            <a:r>
              <a:rPr lang="de-DE" dirty="0" smtClean="0">
                <a:latin typeface="+mn-lt"/>
              </a:rPr>
              <a:t>, damit sie nicht auch kommen an diesen </a:t>
            </a:r>
            <a:r>
              <a:rPr lang="de-DE" b="1" dirty="0" smtClean="0">
                <a:latin typeface="+mn-lt"/>
              </a:rPr>
              <a:t>Ort der Qual.</a:t>
            </a:r>
            <a:endParaRPr lang="de-DE" dirty="0" smtClean="0">
              <a:latin typeface="+mn-lt"/>
            </a:endParaRPr>
          </a:p>
          <a:p>
            <a:r>
              <a:rPr lang="de-DE" dirty="0" smtClean="0">
                <a:latin typeface="+mn-lt"/>
              </a:rPr>
              <a:t>29 Abraham aber sprach: </a:t>
            </a:r>
            <a:r>
              <a:rPr lang="de-DE" b="1" dirty="0" smtClean="0">
                <a:latin typeface="+mn-lt"/>
              </a:rPr>
              <a:t>Sie haben Mose und die Propheten; die sollen sie hören</a:t>
            </a:r>
            <a:r>
              <a:rPr lang="de-DE" dirty="0" smtClean="0">
                <a:latin typeface="+mn-lt"/>
              </a:rPr>
              <a:t>.</a:t>
            </a:r>
          </a:p>
          <a:p>
            <a:r>
              <a:rPr lang="de-DE" dirty="0" smtClean="0">
                <a:latin typeface="+mn-lt"/>
              </a:rPr>
              <a:t>30 Er aber sprach: Nein, Vater Abraham, sondern </a:t>
            </a:r>
            <a:r>
              <a:rPr lang="de-DE" u="sng" dirty="0" smtClean="0">
                <a:latin typeface="+mn-lt"/>
              </a:rPr>
              <a:t>wenn einer von den Toten zu ihnen ginge</a:t>
            </a:r>
            <a:r>
              <a:rPr lang="de-DE" dirty="0" smtClean="0">
                <a:latin typeface="+mn-lt"/>
              </a:rPr>
              <a:t>, </a:t>
            </a:r>
            <a:r>
              <a:rPr lang="de-DE" b="1" dirty="0" smtClean="0">
                <a:latin typeface="+mn-lt"/>
              </a:rPr>
              <a:t>so würden sie </a:t>
            </a:r>
            <a:r>
              <a:rPr lang="de-DE" b="1" u="sng" dirty="0" smtClean="0">
                <a:latin typeface="+mn-lt"/>
              </a:rPr>
              <a:t>Buße</a:t>
            </a:r>
            <a:r>
              <a:rPr lang="de-DE" b="1" dirty="0" smtClean="0">
                <a:latin typeface="+mn-lt"/>
              </a:rPr>
              <a:t> tun.</a:t>
            </a:r>
            <a:endParaRPr lang="de-DE" dirty="0" smtClean="0">
              <a:latin typeface="+mn-lt"/>
            </a:endParaRPr>
          </a:p>
          <a:p>
            <a:r>
              <a:rPr lang="de-DE" dirty="0" smtClean="0">
                <a:latin typeface="+mn-lt"/>
              </a:rPr>
              <a:t>31 Er sprach zu ihm: </a:t>
            </a:r>
            <a:r>
              <a:rPr lang="de-DE" u="sng" dirty="0" smtClean="0">
                <a:latin typeface="+mn-lt"/>
              </a:rPr>
              <a:t>Hören sie Mose und die Propheten nicht,</a:t>
            </a:r>
            <a:r>
              <a:rPr lang="de-DE" b="1" dirty="0" smtClean="0">
                <a:latin typeface="+mn-lt"/>
              </a:rPr>
              <a:t> so werden sie sich auch nicht </a:t>
            </a:r>
            <a:r>
              <a:rPr lang="de-DE" b="1" u="sng" dirty="0" smtClean="0">
                <a:latin typeface="+mn-lt"/>
              </a:rPr>
              <a:t>überzeugen</a:t>
            </a:r>
            <a:r>
              <a:rPr lang="de-DE" b="1" dirty="0" smtClean="0">
                <a:latin typeface="+mn-lt"/>
              </a:rPr>
              <a:t> lassen</a:t>
            </a:r>
            <a:r>
              <a:rPr lang="de-DE" dirty="0" smtClean="0">
                <a:latin typeface="+mn-lt"/>
              </a:rPr>
              <a:t>, wenn jemand von den Toten auferstünde</a:t>
            </a:r>
            <a:r>
              <a:rPr lang="de-DE" dirty="0" smtClean="0"/>
              <a:t>.</a:t>
            </a:r>
          </a:p>
          <a:p>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218</Words>
  <Application>Microsoft Office PowerPoint</Application>
  <PresentationFormat>Bildschirmpräsentation (4:3)</PresentationFormat>
  <Paragraphs>117</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Larissa-Design</vt:lpstr>
      <vt:lpstr>Folie 1</vt:lpstr>
      <vt:lpstr>DIE LETZTE REISE --- VON JESUS </vt:lpstr>
      <vt:lpstr>Reichtum und Zukunft für Jünger</vt:lpstr>
      <vt:lpstr>Reichtum für die Phariäser</vt:lpstr>
      <vt:lpstr>Jesu Erzählung vom reichen Mann und dem armen Lazarus</vt:lpstr>
      <vt:lpstr>1. Akt – Das Leben auf der Erde </vt:lpstr>
      <vt:lpstr>2. Akt – Die Todesstunde </vt:lpstr>
      <vt:lpstr>3. Akt – Im Totenreich, die 1. Bitte</vt:lpstr>
      <vt:lpstr>4. Akt – Im Totenreich, die 2. Bitte</vt:lpstr>
      <vt:lpstr>Mose und die Propheten Das Wirken von Gottes Wort</vt:lpstr>
      <vt:lpstr>Fragen am Schluss</vt:lpstr>
      <vt:lpstr>Eine ewige Verdammnis ???</vt:lpstr>
      <vt:lpstr>Die Zukunft des Menschem liegt in seinem Willen</vt:lpstr>
      <vt:lpstr>Gleichnis, Geschichte und Namen</vt:lpstr>
      <vt:lpstr>Wie kommt man in den Himmel?</vt:lpstr>
      <vt:lpstr>…durch eine Begegnung mit dem lebendigen Gott</vt:lpstr>
      <vt:lpstr>Folie 17</vt:lpstr>
      <vt:lpstr>Die Auferstehung und das Leben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Holk</dc:creator>
  <cp:lastModifiedBy>Holk</cp:lastModifiedBy>
  <cp:revision>36</cp:revision>
  <dcterms:created xsi:type="dcterms:W3CDTF">2018-06-01T18:10:09Z</dcterms:created>
  <dcterms:modified xsi:type="dcterms:W3CDTF">2018-06-03T07:14:51Z</dcterms:modified>
</cp:coreProperties>
</file>